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8AB40E-63EF-435D-8EE9-A64F3AF508AB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3CF479-3867-4BC1-A1C8-3A825AF0AD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3047999"/>
          </a:xfrm>
        </p:spPr>
        <p:txBody>
          <a:bodyPr>
            <a:normAutofit/>
          </a:bodyPr>
          <a:lstStyle/>
          <a:p>
            <a:r>
              <a:rPr lang="fa-IR" sz="8000" b="1" dirty="0" smtClean="0">
                <a:cs typeface="B Karim" panose="00000400000000000000" pitchFamily="2" charset="-78"/>
              </a:rPr>
              <a:t>تصاویر</a:t>
            </a:r>
            <a:br>
              <a:rPr lang="fa-IR" sz="8000" b="1" dirty="0" smtClean="0">
                <a:cs typeface="B Karim" panose="00000400000000000000" pitchFamily="2" charset="-78"/>
              </a:rPr>
            </a:br>
            <a:r>
              <a:rPr lang="fa-IR" sz="8000" b="1" smtClean="0">
                <a:cs typeface="B Karim" panose="00000400000000000000" pitchFamily="2" charset="-78"/>
              </a:rPr>
              <a:t>تشریح </a:t>
            </a:r>
            <a:r>
              <a:rPr lang="fa-IR" sz="8000" b="1" smtClean="0">
                <a:cs typeface="B Karim" panose="00000400000000000000" pitchFamily="2" charset="-78"/>
              </a:rPr>
              <a:t>قلب گوسفند</a:t>
            </a:r>
            <a:endParaRPr lang="en-US" sz="8000" b="1" dirty="0">
              <a:cs typeface="B Kari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598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8300" cy="6858000"/>
          </a:xfrm>
        </p:spPr>
      </p:pic>
    </p:spTree>
    <p:extLst>
      <p:ext uri="{BB962C8B-B14F-4D97-AF65-F5344CB8AC3E}">
        <p14:creationId xmlns:p14="http://schemas.microsoft.com/office/powerpoint/2010/main" val="24310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396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3465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557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791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2362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3794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7427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5065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6850" cy="6858000"/>
          </a:xfrm>
        </p:spPr>
      </p:pic>
    </p:spTree>
    <p:extLst>
      <p:ext uri="{BB962C8B-B14F-4D97-AF65-F5344CB8AC3E}">
        <p14:creationId xmlns:p14="http://schemas.microsoft.com/office/powerpoint/2010/main" val="360133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</TotalTime>
  <Words>1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تصاویر تشریح قلب گوسفند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تصاویر تشریح قلب</dc:title>
  <dc:creator>shabnam pahlavanloo</dc:creator>
  <cp:lastModifiedBy>shabnam pahlavanloo</cp:lastModifiedBy>
  <cp:revision>3</cp:revision>
  <dcterms:created xsi:type="dcterms:W3CDTF">2017-02-18T22:17:20Z</dcterms:created>
  <dcterms:modified xsi:type="dcterms:W3CDTF">2017-02-18T22:44:07Z</dcterms:modified>
</cp:coreProperties>
</file>